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23" r:id="rId4"/>
    <p:sldId id="318" r:id="rId5"/>
    <p:sldId id="299" r:id="rId6"/>
    <p:sldId id="311" r:id="rId7"/>
    <p:sldId id="324" r:id="rId8"/>
    <p:sldId id="325" r:id="rId9"/>
    <p:sldId id="326" r:id="rId10"/>
    <p:sldId id="327" r:id="rId11"/>
    <p:sldId id="328" r:id="rId12"/>
    <p:sldId id="329" r:id="rId13"/>
    <p:sldId id="330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 (complexe machines)</a:t>
            </a:r>
          </a:p>
          <a:p>
            <a:r>
              <a:rPr lang="nl-NL" sz="4000" dirty="0" smtClean="0"/>
              <a:t>Bedrijfseconomie – les </a:t>
            </a:r>
            <a:r>
              <a:rPr lang="nl-NL" sz="4000" dirty="0" smtClean="0"/>
              <a:t>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980728"/>
            <a:ext cx="612457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15852"/>
            <a:ext cx="5096548" cy="628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opdracht 13 en 14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160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 delen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Deel 1: tariefberekening bietenrooier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met Excelmodel.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Deel 2: 10 jarig </a:t>
            </a:r>
            <a:r>
              <a:rPr lang="nl-NL" smtClean="0"/>
              <a:t>teeltplan rendement.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400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Vorige week gedaan?</a:t>
            </a:r>
          </a:p>
          <a:p>
            <a:pPr lvl="1">
              <a:buFontTx/>
              <a:buChar char="-"/>
            </a:pPr>
            <a:r>
              <a:rPr lang="nl-NL" dirty="0"/>
              <a:t>Jaarverslag</a:t>
            </a:r>
          </a:p>
          <a:p>
            <a:pPr lvl="2">
              <a:buFontTx/>
              <a:buChar char="-"/>
            </a:pPr>
            <a:r>
              <a:rPr lang="nl-NL" dirty="0"/>
              <a:t>Balans</a:t>
            </a:r>
          </a:p>
          <a:p>
            <a:pPr lvl="2">
              <a:buFontTx/>
              <a:buChar char="-"/>
            </a:pPr>
            <a:r>
              <a:rPr lang="nl-NL" dirty="0"/>
              <a:t>Resultatenrekening</a:t>
            </a:r>
          </a:p>
          <a:p>
            <a:pPr>
              <a:buFontTx/>
              <a:buChar char="-"/>
            </a:pPr>
            <a:r>
              <a:rPr lang="nl-NL" dirty="0" smtClean="0"/>
              <a:t>Vandaag</a:t>
            </a:r>
          </a:p>
          <a:p>
            <a:pPr lvl="1">
              <a:buFontTx/>
              <a:buChar char="-"/>
            </a:pPr>
            <a:r>
              <a:rPr lang="nl-NL" dirty="0" smtClean="0"/>
              <a:t>Uur 1: Verder met het jaarverslag.</a:t>
            </a:r>
          </a:p>
          <a:p>
            <a:pPr lvl="1">
              <a:buFontTx/>
              <a:buChar char="-"/>
            </a:pPr>
            <a:r>
              <a:rPr lang="nl-NL" dirty="0" smtClean="0"/>
              <a:t>Uur 2: Opdracht IBS 2.1 Teeltplan</a:t>
            </a: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93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6912768" cy="37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24782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79712" y="1412776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</a:t>
            </a:r>
            <a:r>
              <a:rPr lang="nl-NL" dirty="0" smtClean="0"/>
              <a:t>4 </a:t>
            </a:r>
            <a:r>
              <a:rPr lang="nl-NL" dirty="0" smtClean="0"/>
              <a:t>t/m 12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40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947673"/>
            <a:ext cx="6143625" cy="14382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395185"/>
            <a:ext cx="6105525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1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25" y="1352550"/>
            <a:ext cx="607695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376237"/>
            <a:ext cx="6105525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84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68</Words>
  <Application>Microsoft Office PowerPoint</Application>
  <PresentationFormat>Diavoorstelling (4:3)</PresentationFormat>
  <Paragraphs>27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Wat gaan we vandaag doen?</vt:lpstr>
      <vt:lpstr>PowerPoint-presentatie</vt:lpstr>
      <vt:lpstr>Exploitatierekening</vt:lpstr>
      <vt:lpstr>3 manieren van afschrijven</vt:lpstr>
      <vt:lpstr>Opdrachten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Maken</vt:lpstr>
      <vt:lpstr>IBS-opdracht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40</cp:revision>
  <dcterms:created xsi:type="dcterms:W3CDTF">2013-11-15T15:05:42Z</dcterms:created>
  <dcterms:modified xsi:type="dcterms:W3CDTF">2018-09-13T10:10:10Z</dcterms:modified>
</cp:coreProperties>
</file>